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133" y="-3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A6DF7-9838-039E-958E-64050CD53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4666" y="1625071"/>
            <a:ext cx="6891867" cy="61012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8006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FBFCD0A-3963-3338-434A-DA77E4863A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4666" y="2344738"/>
            <a:ext cx="6891867" cy="38152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80060" indent="0">
              <a:buNone/>
              <a:defRPr/>
            </a:lvl2pPr>
          </a:lstStyle>
          <a:p>
            <a:pPr lvl="0"/>
            <a:r>
              <a:rPr lang="en-US" dirty="0"/>
              <a:t>Authors</a:t>
            </a:r>
          </a:p>
          <a:p>
            <a:pPr lvl="0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2B4BBE5-E264-7337-910B-FAA3D8452E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4665" y="2726267"/>
            <a:ext cx="6891867" cy="54186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80060" indent="0">
              <a:buNone/>
              <a:defRPr/>
            </a:lvl2pPr>
          </a:lstStyle>
          <a:p>
            <a:pPr lvl="0"/>
            <a:r>
              <a:rPr lang="en-US" dirty="0"/>
              <a:t>Affiliation</a:t>
            </a:r>
          </a:p>
          <a:p>
            <a:pPr lvl="0"/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4DA2024-0080-8F4C-9322-739DE0D668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5167" y="3488266"/>
            <a:ext cx="4525434" cy="809413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8006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DF1F1C4-F6D0-7DB9-B7E6-B71EB83AD8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6000" y="3488266"/>
            <a:ext cx="4525434" cy="809413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8006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E233-0530-4AEB-BC47-7F19395FDD3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1E85-E514-448D-87B3-54E638121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0D5E0C-EAD2-8DCE-8E2D-CD9CF1DE34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27EF2-22EC-A031-4277-1ABFDA9D8F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BDFB1-D3BC-D426-33A5-B370A1D3E2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64770-D79E-DC47-BCEA-11E0318D1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D11F68-2713-0CA3-F7CC-862615D71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4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</TotalTime>
  <Words>0</Words>
  <Application>Microsoft Office PowerPoint</Application>
  <PresentationFormat>A3 Paper (297x420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Amirreza Azmoon</dc:creator>
  <cp:lastModifiedBy>Amirreza Azmoon</cp:lastModifiedBy>
  <cp:revision>1</cp:revision>
  <dcterms:created xsi:type="dcterms:W3CDTF">2025-01-12T17:13:23Z</dcterms:created>
  <dcterms:modified xsi:type="dcterms:W3CDTF">2025-01-12T17:36:17Z</dcterms:modified>
</cp:coreProperties>
</file>