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EC88-C17D-C343-3840-66B8C7567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6764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143FDE-7C48-4225-6225-6B6422E68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132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95C45-AB63-8743-CCE5-EE7DCF4BE5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12503" y="6356349"/>
            <a:ext cx="1414021" cy="365125"/>
          </a:xfrm>
          <a:prstGeom prst="rect">
            <a:avLst/>
          </a:prstGeom>
        </p:spPr>
        <p:txBody>
          <a:bodyPr/>
          <a:lstStyle/>
          <a:p>
            <a:fld id="{350D6B8D-2C6F-42A3-9B50-5CC61DA9E58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1A1A4-0EFF-DA05-2028-29CD951C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35421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AEDE1-3695-B70A-AC76-991CAA7D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685800" cy="365125"/>
          </a:xfrm>
          <a:prstGeom prst="rect">
            <a:avLst/>
          </a:prstGeom>
        </p:spPr>
        <p:txBody>
          <a:bodyPr/>
          <a:lstStyle/>
          <a:p>
            <a:fld id="{CEF6E478-865A-49EB-B7EB-AF901DBA6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6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ECF7-19C8-FC22-52FD-20ED98ADF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13A80-99FE-3686-F14D-2735AAA38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7AF1F-A357-833A-3A7C-5089BE3222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15731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0D6B8D-2C6F-42A3-9B50-5CC61DA9E58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85A38-C081-0B34-E192-2C9C8FA62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30671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AC6AB-D619-EF0C-407B-BD79A692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4434" y="6356350"/>
            <a:ext cx="449366" cy="365125"/>
          </a:xfrm>
          <a:prstGeom prst="rect">
            <a:avLst/>
          </a:prstGeom>
        </p:spPr>
        <p:txBody>
          <a:bodyPr/>
          <a:lstStyle/>
          <a:p>
            <a:fld id="{CEF6E478-865A-49EB-B7EB-AF901DBA6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4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B9EBA-6661-1E1A-95C0-87D0EDD0B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6535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9FA8B-DBBD-6FD4-0D83-36C6EEF5B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8780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4521E-F8DE-9978-FFD3-16F6723108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09729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0D6B8D-2C6F-42A3-9B50-5CC61DA9E58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AB808-F15B-E43B-4BD3-B14A1628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775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04162-E760-0C65-DA79-0246A410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1704" y="6356350"/>
            <a:ext cx="492095" cy="365125"/>
          </a:xfrm>
          <a:prstGeom prst="rect">
            <a:avLst/>
          </a:prstGeom>
        </p:spPr>
        <p:txBody>
          <a:bodyPr/>
          <a:lstStyle/>
          <a:p>
            <a:fld id="{CEF6E478-865A-49EB-B7EB-AF901DBA6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1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796C-E9E5-BF83-1229-5B88814CE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B2931-B4DD-3332-EA49-3187BF614F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10811"/>
            <a:ext cx="5181600" cy="40661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7693EE-0D3C-49F3-A5B9-2E0E15EC0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10811"/>
            <a:ext cx="5181600" cy="40661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69172-607F-DA48-8D98-7F1FCAB1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8154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0D6B8D-2C6F-42A3-9B50-5CC61DA9E58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AD052C-1E9C-CB20-47C5-FDE51C79C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3066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24E95-0ECF-DEDE-AA00-5BAFFC125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7162" y="6356350"/>
            <a:ext cx="406637" cy="365125"/>
          </a:xfrm>
          <a:prstGeom prst="rect">
            <a:avLst/>
          </a:prstGeom>
        </p:spPr>
        <p:txBody>
          <a:bodyPr/>
          <a:lstStyle/>
          <a:p>
            <a:fld id="{CEF6E478-865A-49EB-B7EB-AF901DBA6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8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1AA7E-D6F8-8280-D21B-D494B5B2A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47686"/>
            <a:ext cx="10515600" cy="9899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9DCE6-15F5-756D-EA19-0F482A35F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31355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0C16AD-3D66-D61C-AAFD-167277197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36307"/>
            <a:ext cx="5157787" cy="30533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66D9A-D7DE-BD60-10DC-E7C723271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0500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068BE4-1662-67F4-4933-02F90FE29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36305"/>
            <a:ext cx="5183188" cy="30533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4BB3EE-9E68-A29E-5F4D-578C71A4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9863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0D6B8D-2C6F-42A3-9B50-5CC61DA9E58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74826A-D7A5-34CC-4A49-F4A56DA97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775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A348BB-1A83-B660-C34D-A0639171C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430" y="6356350"/>
            <a:ext cx="543370" cy="365125"/>
          </a:xfrm>
          <a:prstGeom prst="rect">
            <a:avLst/>
          </a:prstGeom>
        </p:spPr>
        <p:txBody>
          <a:bodyPr/>
          <a:lstStyle/>
          <a:p>
            <a:fld id="{CEF6E478-865A-49EB-B7EB-AF901DBA6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4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5EE6F-45FF-CCD2-A2C9-88A8D26C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115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B262D2-F0A9-E57F-8E8B-9B47504E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9264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0D6B8D-2C6F-42A3-9B50-5CC61DA9E58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A0D0B8-8765-A034-A9F9-FBE682E47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30671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D65F24-C442-2AC8-D04D-F9839A93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48060" y="6356350"/>
            <a:ext cx="705740" cy="365125"/>
          </a:xfrm>
          <a:prstGeom prst="rect">
            <a:avLst/>
          </a:prstGeom>
        </p:spPr>
        <p:txBody>
          <a:bodyPr/>
          <a:lstStyle/>
          <a:p>
            <a:fld id="{CEF6E478-865A-49EB-B7EB-AF901DBA6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3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F6957B-EE50-F2D9-C49F-FA6A5E6D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98639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0D6B8D-2C6F-42A3-9B50-5CC61DA9E58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A2B512-53EE-99AD-6268-F0B6B0B5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775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497D9-13F6-76B5-C528-4A521D4A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22422" y="6356350"/>
            <a:ext cx="731378" cy="365125"/>
          </a:xfrm>
          <a:prstGeom prst="rect">
            <a:avLst/>
          </a:prstGeom>
        </p:spPr>
        <p:txBody>
          <a:bodyPr/>
          <a:lstStyle/>
          <a:p>
            <a:fld id="{CEF6E478-865A-49EB-B7EB-AF901DBA6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8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4284A-7ADF-8C1B-240A-7F49C4A89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22632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E05AB-18C7-E453-A03F-13191F545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26321"/>
            <a:ext cx="6172200" cy="46347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B1AEC8-A473-6309-E50C-CB28A4A36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05570"/>
            <a:ext cx="3932237" cy="29634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DF5C1-F590-9BA8-F259-A16F6BB3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98990" y="6356349"/>
            <a:ext cx="2743200" cy="365125"/>
          </a:xfrm>
          <a:prstGeom prst="rect">
            <a:avLst/>
          </a:prstGeom>
        </p:spPr>
        <p:txBody>
          <a:bodyPr/>
          <a:lstStyle/>
          <a:p>
            <a:fld id="{350D6B8D-2C6F-42A3-9B50-5CC61DA9E58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1DF351-A6BC-37ED-B4A3-A2439B30D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0503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C3DD5-64B1-F4E6-2025-7188526A8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45510" y="6356350"/>
            <a:ext cx="808290" cy="365125"/>
          </a:xfrm>
          <a:prstGeom prst="rect">
            <a:avLst/>
          </a:prstGeom>
        </p:spPr>
        <p:txBody>
          <a:bodyPr/>
          <a:lstStyle/>
          <a:p>
            <a:fld id="{CEF6E478-865A-49EB-B7EB-AF901DBA6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8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F4B6D-B4FF-1088-9739-0258EE740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17776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07B764-323F-12B9-2EAF-FE3BC9EEE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17776"/>
            <a:ext cx="6172200" cy="46432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1DDAF-96D9-9BE8-6083-95EF65336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17976"/>
            <a:ext cx="3932237" cy="30510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C11AD-FF8C-EA60-0F9F-0954B690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98990" y="6356349"/>
            <a:ext cx="2743200" cy="365125"/>
          </a:xfrm>
          <a:prstGeom prst="rect">
            <a:avLst/>
          </a:prstGeom>
        </p:spPr>
        <p:txBody>
          <a:bodyPr/>
          <a:lstStyle/>
          <a:p>
            <a:fld id="{350D6B8D-2C6F-42A3-9B50-5CC61DA9E58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DDD46-0D87-6616-AC72-F68C93003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3576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4942D7-7B02-7224-6F5D-5D375E0F1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148" y="6356350"/>
            <a:ext cx="782652" cy="365125"/>
          </a:xfrm>
          <a:prstGeom prst="rect">
            <a:avLst/>
          </a:prstGeom>
        </p:spPr>
        <p:txBody>
          <a:bodyPr/>
          <a:lstStyle/>
          <a:p>
            <a:fld id="{CEF6E478-865A-49EB-B7EB-AF901DBA6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8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8A7FB7-D274-26B1-627B-9BDD66F9F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213503"/>
            <a:ext cx="10515600" cy="828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5C7C3-5863-610F-85F2-CD80D7649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19357"/>
            <a:ext cx="10515600" cy="4057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9567C-80A7-EC45-C2A1-B919C546F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9863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D6B8D-2C6F-42A3-9B50-5CC61DA9E58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03EAE-AB39-DF66-7767-65C011D2BE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3066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3192C-1362-B196-0612-4DDBB24E3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7701" y="6356350"/>
            <a:ext cx="5860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6E478-865A-49EB-B7EB-AF901DBA6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1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CBF3F-F818-358C-44E7-85729F01C0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D24AD-A26D-F94C-E197-9E295601F1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8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Amirreza Azmoon</dc:creator>
  <cp:lastModifiedBy>Amirreza Azmoon</cp:lastModifiedBy>
  <cp:revision>3</cp:revision>
  <dcterms:created xsi:type="dcterms:W3CDTF">2025-01-12T17:41:09Z</dcterms:created>
  <dcterms:modified xsi:type="dcterms:W3CDTF">2025-01-14T18:34:09Z</dcterms:modified>
</cp:coreProperties>
</file>